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43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4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3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3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1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42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54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30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19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2DE0-9475-46FA-BED5-72EC78ECEFBC}" type="datetimeFigureOut">
              <a:rPr lang="nl-NL" smtClean="0"/>
              <a:t>11-12-2013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CE5A-D0F7-4EBF-9FC8-DB3E2C279A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0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997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Socrative</a:t>
            </a:r>
            <a:r>
              <a:rPr lang="nl-NL" dirty="0" smtClean="0"/>
              <a:t>,</a:t>
            </a:r>
            <a:br>
              <a:rPr lang="nl-NL" dirty="0" smtClean="0"/>
            </a:br>
            <a:r>
              <a:rPr lang="nl-NL" dirty="0"/>
              <a:t>een quiz met inzet van de mobiele telefoon in de les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Freek Pols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07069" y="4581128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m.socrative.com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Room: 486113</a:t>
            </a:r>
            <a:endParaRPr lang="nl-NL" dirty="0">
              <a:solidFill>
                <a:srgbClr val="FF0000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5195501" y="-1169"/>
            <a:ext cx="3923928" cy="883323"/>
            <a:chOff x="5220072" y="-1169"/>
            <a:chExt cx="3923928" cy="883323"/>
          </a:xfrm>
        </p:grpSpPr>
        <p:pic>
          <p:nvPicPr>
            <p:cNvPr id="1026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kstvak 4"/>
          <p:cNvSpPr txBox="1"/>
          <p:nvPr/>
        </p:nvSpPr>
        <p:spPr>
          <a:xfrm>
            <a:off x="6842913" y="6273224"/>
            <a:ext cx="2675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psf@isw.info</a:t>
            </a:r>
            <a:endParaRPr lang="nl-N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179"/>
            <a:ext cx="9144000" cy="4055641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-324544" y="3464007"/>
            <a:ext cx="230425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3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Space race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5" y="1340768"/>
            <a:ext cx="8229600" cy="1577963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2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 quiz (opties)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Wil je leerlingen zelf het tempo laten bepalen? (differentiëren!)</a:t>
            </a:r>
          </a:p>
          <a:p>
            <a:r>
              <a:rPr lang="nl-NL" dirty="0" smtClean="0"/>
              <a:t>Antwoorden husselen</a:t>
            </a:r>
          </a:p>
          <a:p>
            <a:r>
              <a:rPr lang="nl-NL" dirty="0" smtClean="0"/>
              <a:t>Wel/geen direct resultaat tonen</a:t>
            </a:r>
          </a:p>
          <a:p>
            <a:r>
              <a:rPr lang="nl-NL" dirty="0" smtClean="0"/>
              <a:t>Wel/geen uitleg</a:t>
            </a:r>
          </a:p>
          <a:p>
            <a:r>
              <a:rPr lang="nl-NL" dirty="0" smtClean="0"/>
              <a:t>Live </a:t>
            </a:r>
            <a:r>
              <a:rPr lang="nl-NL" dirty="0" err="1" smtClean="0"/>
              <a:t>results</a:t>
            </a:r>
            <a:r>
              <a:rPr lang="nl-NL" dirty="0" smtClean="0"/>
              <a:t> tonen (heeft ook nadelen)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8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 quiz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Conceptvragen</a:t>
            </a:r>
          </a:p>
          <a:p>
            <a:r>
              <a:rPr lang="nl-NL" dirty="0" smtClean="0"/>
              <a:t>Hoofdrekenvragen </a:t>
            </a:r>
          </a:p>
          <a:p>
            <a:r>
              <a:rPr lang="nl-NL" dirty="0" smtClean="0"/>
              <a:t>Schijnbaar eenvoudige vragen (discussie)</a:t>
            </a:r>
          </a:p>
          <a:p>
            <a:r>
              <a:rPr lang="nl-NL" dirty="0" smtClean="0"/>
              <a:t>Variatie</a:t>
            </a:r>
          </a:p>
          <a:p>
            <a:r>
              <a:rPr lang="nl-NL" dirty="0" smtClean="0"/>
              <a:t>15-20 min (eerst aan de slag/uitleg)</a:t>
            </a:r>
          </a:p>
          <a:p>
            <a:r>
              <a:rPr lang="nl-NL" dirty="0" smtClean="0"/>
              <a:t>Open avond quiz/</a:t>
            </a:r>
            <a:r>
              <a:rPr lang="nl-NL" dirty="0" err="1" smtClean="0"/>
              <a:t>enquete</a:t>
            </a:r>
            <a:r>
              <a:rPr lang="nl-NL" dirty="0" smtClean="0"/>
              <a:t>?</a:t>
            </a:r>
          </a:p>
          <a:p>
            <a:r>
              <a:rPr lang="nl-NL" dirty="0" smtClean="0"/>
              <a:t>Delen: soc-2228899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79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4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krijg ik de volgende vraag in een quiz:</a:t>
            </a:r>
          </a:p>
          <a:p>
            <a:pPr lvl="1"/>
            <a:r>
              <a:rPr lang="nl-NL" dirty="0" smtClean="0"/>
              <a:t>Bij een horizontale worp blijft de … altijd hetzelfde.</a:t>
            </a:r>
          </a:p>
          <a:p>
            <a:pPr lvl="2"/>
            <a:r>
              <a:rPr lang="nl-NL" dirty="0" smtClean="0"/>
              <a:t>Horizontale snelheid</a:t>
            </a:r>
          </a:p>
          <a:p>
            <a:pPr lvl="2"/>
            <a:r>
              <a:rPr lang="nl-NL" dirty="0" smtClean="0"/>
              <a:t>Verticale snelheid</a:t>
            </a:r>
          </a:p>
          <a:p>
            <a:pPr lvl="2"/>
            <a:r>
              <a:rPr lang="nl-NL" dirty="0" smtClean="0"/>
              <a:t>Hoek met de horizon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833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01" y="3503728"/>
            <a:ext cx="4512501" cy="3384376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1026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Ir. Freek Pols</a:t>
            </a:r>
          </a:p>
          <a:p>
            <a:r>
              <a:rPr lang="nl-NL" dirty="0" smtClean="0"/>
              <a:t>Docent Natuurkunde</a:t>
            </a:r>
          </a:p>
          <a:p>
            <a:r>
              <a:rPr lang="nl-NL" dirty="0" smtClean="0"/>
              <a:t>Onderzoeker TU Delft</a:t>
            </a:r>
          </a:p>
          <a:p>
            <a:r>
              <a:rPr lang="nl-NL" dirty="0" smtClean="0"/>
              <a:t>Redacteur (Jong) NVOX</a:t>
            </a:r>
          </a:p>
          <a:p>
            <a:r>
              <a:rPr lang="nl-NL" dirty="0" smtClean="0"/>
              <a:t>Voorzitter Jong NVON</a:t>
            </a:r>
          </a:p>
          <a:p>
            <a:r>
              <a:rPr lang="nl-NL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1026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Socrative</a:t>
            </a:r>
            <a:r>
              <a:rPr lang="nl-NL" dirty="0"/>
              <a:t>?</a:t>
            </a:r>
            <a:endParaRPr lang="nl-NL" dirty="0" smtClean="0"/>
          </a:p>
          <a:p>
            <a:r>
              <a:rPr lang="nl-NL" dirty="0" smtClean="0"/>
              <a:t>Waarom </a:t>
            </a:r>
            <a:r>
              <a:rPr lang="nl-NL" dirty="0" err="1" smtClean="0"/>
              <a:t>Socrative</a:t>
            </a:r>
            <a:r>
              <a:rPr lang="nl-NL" dirty="0" smtClean="0"/>
              <a:t>?</a:t>
            </a:r>
          </a:p>
          <a:p>
            <a:r>
              <a:rPr lang="nl-NL" dirty="0" smtClean="0"/>
              <a:t>Opties</a:t>
            </a:r>
          </a:p>
          <a:p>
            <a:r>
              <a:rPr lang="nl-NL" dirty="0" smtClean="0"/>
              <a:t>Tips</a:t>
            </a:r>
          </a:p>
          <a:p>
            <a:r>
              <a:rPr lang="nl-NL" dirty="0" smtClean="0"/>
              <a:t>Vragen</a:t>
            </a:r>
          </a:p>
          <a:p>
            <a:r>
              <a:rPr lang="nl-NL" dirty="0" smtClean="0"/>
              <a:t>Voorbeeld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28" y="3588312"/>
            <a:ext cx="576855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1026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Tussenstand…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5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Socrative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Online Quiz</a:t>
            </a:r>
          </a:p>
          <a:p>
            <a:pPr lvl="1"/>
            <a:r>
              <a:rPr lang="nl-NL" dirty="0" smtClean="0"/>
              <a:t>Mobiel</a:t>
            </a:r>
          </a:p>
          <a:p>
            <a:pPr lvl="1"/>
            <a:r>
              <a:rPr lang="nl-NL" dirty="0" err="1" smtClean="0"/>
              <a:t>Own</a:t>
            </a:r>
            <a:r>
              <a:rPr lang="nl-NL" dirty="0" smtClean="0"/>
              <a:t> Device</a:t>
            </a:r>
          </a:p>
          <a:p>
            <a:pPr lvl="1"/>
            <a:r>
              <a:rPr lang="nl-NL" dirty="0" err="1" smtClean="0"/>
              <a:t>Ipad</a:t>
            </a:r>
            <a:endParaRPr lang="nl-NL" dirty="0" smtClean="0"/>
          </a:p>
          <a:p>
            <a:pPr lvl="1"/>
            <a:r>
              <a:rPr lang="nl-NL" dirty="0" smtClean="0"/>
              <a:t>Computer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988840"/>
            <a:ext cx="4968552" cy="45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5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quiz vraag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649643" cy="4096322"/>
          </a:xfrm>
        </p:spPr>
      </p:pic>
      <p:sp>
        <p:nvSpPr>
          <p:cNvPr id="8" name="Tekstvak 7"/>
          <p:cNvSpPr txBox="1"/>
          <p:nvPr/>
        </p:nvSpPr>
        <p:spPr>
          <a:xfrm>
            <a:off x="0" y="1556792"/>
            <a:ext cx="894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Welke combinatie van (</a:t>
            </a:r>
            <a:r>
              <a:rPr lang="nl-NL" sz="2800" i="1" dirty="0" err="1" smtClean="0"/>
              <a:t>v</a:t>
            </a:r>
            <a:r>
              <a:rPr lang="nl-NL" sz="2800" dirty="0" err="1" smtClean="0"/>
              <a:t>,</a:t>
            </a:r>
            <a:r>
              <a:rPr lang="nl-NL" sz="2800" i="1" dirty="0" err="1" smtClean="0"/>
              <a:t>t</a:t>
            </a:r>
            <a:r>
              <a:rPr lang="nl-NL" sz="2800" dirty="0" smtClean="0"/>
              <a:t>)-diagram en (</a:t>
            </a:r>
            <a:r>
              <a:rPr lang="nl-NL" sz="2800" i="1" dirty="0" err="1" smtClean="0"/>
              <a:t>x</a:t>
            </a:r>
            <a:r>
              <a:rPr lang="nl-NL" sz="2800" dirty="0" err="1" smtClean="0"/>
              <a:t>,</a:t>
            </a:r>
            <a:r>
              <a:rPr lang="nl-NL" sz="2800" i="1" dirty="0" err="1" smtClean="0"/>
              <a:t>t</a:t>
            </a:r>
            <a:r>
              <a:rPr lang="nl-NL" sz="2800" dirty="0" smtClean="0"/>
              <a:t>)-diagram is juist?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090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7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</a:t>
            </a:r>
            <a:r>
              <a:rPr lang="nl-NL" dirty="0" err="1" smtClean="0"/>
              <a:t>Socrative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Praktisch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Voordeel:</a:t>
            </a:r>
          </a:p>
          <a:p>
            <a:endParaRPr lang="nl-NL" dirty="0" smtClean="0"/>
          </a:p>
          <a:p>
            <a:r>
              <a:rPr lang="nl-NL" dirty="0" smtClean="0"/>
              <a:t>Eenvoudig te maken</a:t>
            </a:r>
          </a:p>
          <a:p>
            <a:r>
              <a:rPr lang="nl-NL" dirty="0" smtClean="0"/>
              <a:t>Mee te nemen</a:t>
            </a:r>
          </a:p>
          <a:p>
            <a:r>
              <a:rPr lang="nl-NL" dirty="0" smtClean="0"/>
              <a:t>Deelbaar</a:t>
            </a:r>
          </a:p>
          <a:p>
            <a:r>
              <a:rPr lang="nl-NL" dirty="0" smtClean="0"/>
              <a:t>Veel vragen al beschikbaar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Nadeel: </a:t>
            </a:r>
          </a:p>
          <a:p>
            <a:r>
              <a:rPr lang="nl-NL" dirty="0" smtClean="0"/>
              <a:t>tijd nodig voor ontwikkelen</a:t>
            </a:r>
          </a:p>
          <a:p>
            <a:r>
              <a:rPr lang="nl-NL" dirty="0" smtClean="0"/>
              <a:t>3g/</a:t>
            </a:r>
            <a:r>
              <a:rPr lang="nl-NL" dirty="0" err="1" smtClean="0"/>
              <a:t>wifi</a:t>
            </a:r>
            <a:r>
              <a:rPr lang="nl-NL" dirty="0" smtClean="0"/>
              <a:t> aansluiting?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Didactisch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Enthousiaste leerlingen</a:t>
            </a:r>
          </a:p>
          <a:p>
            <a:r>
              <a:rPr lang="nl-NL" dirty="0" smtClean="0"/>
              <a:t>Competitie</a:t>
            </a:r>
          </a:p>
          <a:p>
            <a:r>
              <a:rPr lang="nl-NL" dirty="0" smtClean="0"/>
              <a:t>Quick review</a:t>
            </a:r>
          </a:p>
          <a:p>
            <a:r>
              <a:rPr lang="nl-NL" dirty="0" smtClean="0"/>
              <a:t>Vernieuwend</a:t>
            </a:r>
          </a:p>
          <a:p>
            <a:r>
              <a:rPr lang="nl-NL" dirty="0" smtClean="0"/>
              <a:t>Hoofdrekenvragen</a:t>
            </a:r>
          </a:p>
          <a:p>
            <a:r>
              <a:rPr lang="nl-NL" dirty="0" smtClean="0"/>
              <a:t>Scorelijsten (RTTI/OBIT)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797151"/>
            <a:ext cx="3672408" cy="20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8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Leerling reacties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6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/>
        </p:nvGrpSpPr>
        <p:grpSpPr>
          <a:xfrm>
            <a:off x="5220072" y="-1169"/>
            <a:ext cx="3923928" cy="883323"/>
            <a:chOff x="5220072" y="-1169"/>
            <a:chExt cx="3923928" cy="883323"/>
          </a:xfrm>
        </p:grpSpPr>
        <p:pic>
          <p:nvPicPr>
            <p:cNvPr id="12" name="Picture 2" descr="http://www.e-learn.nl/media/blogs/e-learn/images/Logo_tu-delft.jpg?mtime=13257687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940" y="-1169"/>
              <a:ext cx="1877060" cy="8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cansat.boersolsthoorn.nl/images/logo_is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180"/>
              <a:ext cx="2160240" cy="87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501"/>
            <a:ext cx="9144000" cy="44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206</Words>
  <Application>Microsoft Office PowerPoint</Application>
  <PresentationFormat>Diavoorstelling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Socrative, een quiz met inzet van de mobiele telefoon in de les.  Freek Pols </vt:lpstr>
      <vt:lpstr>Wie ben ik?</vt:lpstr>
      <vt:lpstr>Programma</vt:lpstr>
      <vt:lpstr>Tussenstand…</vt:lpstr>
      <vt:lpstr>Socrative</vt:lpstr>
      <vt:lpstr>Voorbeeld quiz vraag</vt:lpstr>
      <vt:lpstr>Waarom Socrative?</vt:lpstr>
      <vt:lpstr>Leerling reacties</vt:lpstr>
      <vt:lpstr>How to:</vt:lpstr>
      <vt:lpstr>Start</vt:lpstr>
      <vt:lpstr>Space race</vt:lpstr>
      <vt:lpstr>Start quiz (opties)</vt:lpstr>
      <vt:lpstr>Resultaten quiz</vt:lpstr>
      <vt:lpstr>Tips</vt:lpstr>
      <vt:lpstr>Vragen?</vt:lpstr>
      <vt:lpstr>Voorbeeld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Socrative, een quiz met inzet van de mobiele telefoon in de les.</dc:title>
  <dc:creator>freek</dc:creator>
  <cp:lastModifiedBy>Freek Pols</cp:lastModifiedBy>
  <cp:revision>13</cp:revision>
  <dcterms:created xsi:type="dcterms:W3CDTF">2013-10-24T11:04:29Z</dcterms:created>
  <dcterms:modified xsi:type="dcterms:W3CDTF">2013-12-11T15:12:24Z</dcterms:modified>
</cp:coreProperties>
</file>